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7" r:id="rId11"/>
    <p:sldId id="263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2DD79-11C0-45A2-A154-ABC9D1DD9832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6CAD6-A768-4075-9397-16FB3EE6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9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7305-F2E3-4F32-854D-F5E6A1B7692B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0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3376-0613-472C-BD96-86109DEDECE0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9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C14-80B6-4942-926D-10E8D64F2C90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258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17-FBE2-4BA2-AFEF-74C75E36DF41}" type="datetime1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61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C7BF-27BD-4FA2-A9DE-18B4E81158F8}" type="datetime1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5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2197-E5FF-41B5-B272-C3F286693FDB}" type="datetime1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FE0-EBF4-4E89-82A8-7ACD1CB700B1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8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638-3776-4ABA-8965-3759569ABB15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9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2424-D90B-41AF-94E0-7428A4E91BE0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2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1EEB2-C213-4430-8E51-FE9E2C97E781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C078-5E75-4F98-A133-AD9511296C32}" type="datetime1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6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C515-936C-47A7-9DCD-F148D597C154}" type="datetime1">
              <a:rPr lang="en-US" smtClean="0"/>
              <a:t>3/17/2019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83B92-D374-4FEB-AF5A-892203C5D388}" type="datetime1">
              <a:rPr lang="en-US" smtClean="0"/>
              <a:t>3/17/2019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83CE-3E21-4B92-BC32-94516663D2E2}" type="datetime1">
              <a:rPr lang="en-US" smtClean="0"/>
              <a:t>3/17/2019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0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4C8-93ED-46CB-8EC5-4BA5F4841D48}" type="datetime1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88BC-7C4B-40E3-8D2D-313E99112BF4}" type="datetime1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7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47289-1993-4026-B3A5-D7529E594B9C}" type="datetime1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BCEQ Park into Sponge Contest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8C89BAF-9FE0-499A-9644-ECEA216B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ceq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arkintosponge@bceq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rhw2cMTpJs" TargetMode="External"/><Relationship Id="rId2" Type="http://schemas.openxmlformats.org/officeDocument/2006/relationships/hyperlink" Target="https://www.youtube.com/watch?v=IQw1ohQjs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nnyteodoro.com/wp-content/uploads/2014/03/Teodoro-JAWWA-2018-affordability-methology.pdf" TargetMode="External"/><Relationship Id="rId4" Type="http://schemas.openxmlformats.org/officeDocument/2006/relationships/hyperlink" Target="https://www.nrdc.org/sites/default/files/catalyzing-green-infrastructure-on-private-property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0EA6-1141-448F-B4C7-596D33485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Help turn Fort Independence Park into a sponge!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2367A-1C15-4D7A-B363-29FF971AE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 the City’s imagination and prepare Green Infrastructure drawings based on the photos of runoff damage </a:t>
            </a:r>
          </a:p>
          <a:p>
            <a:endParaRPr lang="en-US" dirty="0"/>
          </a:p>
          <a:p>
            <a:r>
              <a:rPr lang="en-US" dirty="0"/>
              <a:t>REGISTRATION PACKET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13D98-A899-4545-A8FA-3399CE2C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04101-B68E-440F-BCE4-C1ADB69F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99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C823-5AAB-4002-8233-815D9E61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3F11CB-9467-4F94-99DA-B12600031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9147" y="2572470"/>
            <a:ext cx="3778250" cy="28336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AC516-C9AA-4B38-87ED-6DD1A978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32A78-89CF-49C8-B6C5-C799BCE0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FA5A1-42DB-4E3D-8F6D-6153AEB21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8542" y="1290768"/>
            <a:ext cx="5333263" cy="3999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724C4-6A9B-4B43-94DC-0086A1D5CFCE}"/>
              </a:ext>
            </a:extLst>
          </p:cNvPr>
          <p:cNvSpPr txBox="1"/>
          <p:nvPr/>
        </p:nvSpPr>
        <p:spPr>
          <a:xfrm>
            <a:off x="3071428" y="1779148"/>
            <a:ext cx="28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downhill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FDC07-523B-4037-B7AE-560CC1E0AB47}"/>
              </a:ext>
            </a:extLst>
          </p:cNvPr>
          <p:cNvSpPr txBox="1"/>
          <p:nvPr/>
        </p:nvSpPr>
        <p:spPr>
          <a:xfrm>
            <a:off x="7692705" y="5957374"/>
            <a:ext cx="327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uphill</a:t>
            </a:r>
          </a:p>
        </p:txBody>
      </p:sp>
    </p:spTree>
    <p:extLst>
      <p:ext uri="{BB962C8B-B14F-4D97-AF65-F5344CB8AC3E}">
        <p14:creationId xmlns:p14="http://schemas.microsoft.com/office/powerpoint/2010/main" val="386017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F69A1-CB07-4370-A847-CBA0294F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 drawing: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7317D-D293-442C-980D-3D9731E0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043A3-75DC-44F9-8462-EB99D3C6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11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8F00FC6-BEB7-4C8F-9A7A-D6BCADC1B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15" y="569388"/>
            <a:ext cx="4107809" cy="547707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9F4D30-8C81-4A5E-9E3C-77BF070CA1DC}"/>
              </a:ext>
            </a:extLst>
          </p:cNvPr>
          <p:cNvSpPr txBox="1"/>
          <p:nvPr/>
        </p:nvSpPr>
        <p:spPr>
          <a:xfrm>
            <a:off x="2315361" y="2737991"/>
            <a:ext cx="496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blue </a:t>
            </a:r>
            <a:r>
              <a:rPr lang="en-US" dirty="0"/>
              <a:t>lines are jogging path</a:t>
            </a:r>
          </a:p>
          <a:p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lines are probable runoff</a:t>
            </a:r>
          </a:p>
          <a:p>
            <a:r>
              <a:rPr lang="en-US" dirty="0">
                <a:solidFill>
                  <a:srgbClr val="FF0000"/>
                </a:solidFill>
              </a:rPr>
              <a:t>red X </a:t>
            </a:r>
            <a:r>
              <a:rPr lang="en-US" dirty="0"/>
              <a:t>are barrier from rain not working</a:t>
            </a:r>
          </a:p>
        </p:txBody>
      </p:sp>
    </p:spTree>
    <p:extLst>
      <p:ext uri="{BB962C8B-B14F-4D97-AF65-F5344CB8AC3E}">
        <p14:creationId xmlns:p14="http://schemas.microsoft.com/office/powerpoint/2010/main" val="310072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4B6C7-AF33-4B93-B97B-58473741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 outside the park at the bus stop on Sedgwick Avenue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A832CD-967C-42A8-9BFB-130DA52BA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0107" y="2457205"/>
            <a:ext cx="3778250" cy="28336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AAE72-7928-43BE-B712-074712C4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7E595-0D0A-4F1D-9708-F7E97E28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5A9D4D-E55E-47B0-BDA8-1205B2B76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1" y="2585265"/>
            <a:ext cx="3631895" cy="272392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44C2AC-54BA-4FAD-B46E-82D5B750E2FE}"/>
              </a:ext>
            </a:extLst>
          </p:cNvPr>
          <p:cNvCxnSpPr/>
          <p:nvPr/>
        </p:nvCxnSpPr>
        <p:spPr>
          <a:xfrm flipH="1" flipV="1">
            <a:off x="4546833" y="2340528"/>
            <a:ext cx="3741490" cy="4194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73A024-1AF3-4BDC-A5CA-C194C6BBE86A}"/>
              </a:ext>
            </a:extLst>
          </p:cNvPr>
          <p:cNvCxnSpPr/>
          <p:nvPr/>
        </p:nvCxnSpPr>
        <p:spPr>
          <a:xfrm flipH="1" flipV="1">
            <a:off x="4320330" y="2567031"/>
            <a:ext cx="4012438" cy="15687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97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89CE-E7CB-41A6-BAD0-913DF229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Luck	&amp; 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B05D2-A2A7-4F71-9D23-072F5E659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forget to sign up</a:t>
            </a:r>
          </a:p>
          <a:p>
            <a:r>
              <a:rPr lang="en-US" dirty="0"/>
              <a:t>Bring your final exhibit to the meeting (set up is 5 pm on April 10).  Exhibit is from 6 to 6:55 pm.</a:t>
            </a:r>
          </a:p>
          <a:p>
            <a:r>
              <a:rPr lang="en-US" dirty="0"/>
              <a:t>Make sure you reserve a table for your poster boards.  Judges will be reviewing your project at this time.</a:t>
            </a:r>
          </a:p>
          <a:p>
            <a:r>
              <a:rPr lang="en-US" dirty="0"/>
              <a:t>Winners will be announced in at our Environmental Education Awards Board Meeting in June 8, 2019.</a:t>
            </a:r>
          </a:p>
          <a:p>
            <a:r>
              <a:rPr lang="en-US" dirty="0"/>
              <a:t>Check out our web page at </a:t>
            </a:r>
            <a:r>
              <a:rPr lang="en-US" dirty="0">
                <a:hlinkClick r:id="rId2"/>
              </a:rPr>
              <a:t>www.bceq.org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EC0D6-6A86-41B1-A2CC-060F5828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EA478-B419-4BBE-B737-69C768F5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0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A379-ED05-47FC-86A6-F593B71A5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 the Park into Sponge Contest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6F286-94EE-4571-A22D-69127A3F8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parkintosponge@bceq.org</a:t>
            </a:r>
            <a:r>
              <a:rPr lang="en-US" dirty="0"/>
              <a:t> with your name, phone, &amp; affiliation. </a:t>
            </a:r>
          </a:p>
          <a:p>
            <a:r>
              <a:rPr lang="en-US" dirty="0"/>
              <a:t>Be the City’s imagination and prepare </a:t>
            </a:r>
            <a:r>
              <a:rPr lang="en-US" b="1" dirty="0"/>
              <a:t>Green Infrastructure (GI) </a:t>
            </a:r>
            <a:r>
              <a:rPr lang="en-US" dirty="0"/>
              <a:t>drawings based on the photos of runoff damage supplied in the registration packet. </a:t>
            </a:r>
          </a:p>
          <a:p>
            <a:r>
              <a:rPr lang="en-US" dirty="0"/>
              <a:t>Or use your own park and take your own photos and prepare GI to turn your Park into a Sponge.</a:t>
            </a:r>
          </a:p>
          <a:p>
            <a:r>
              <a:rPr lang="en-US" dirty="0"/>
              <a:t>Bring your final exhibit to the meeting (set up is 5 pm on </a:t>
            </a:r>
            <a:r>
              <a:rPr lang="en-US" b="1" dirty="0"/>
              <a:t>April 10</a:t>
            </a:r>
            <a:r>
              <a:rPr lang="en-US" dirty="0"/>
              <a:t>).  </a:t>
            </a:r>
          </a:p>
          <a:p>
            <a:r>
              <a:rPr lang="en-US" dirty="0"/>
              <a:t>Make sure you make a reservation for your poster boards, power point or storyboard.  Judges will be reviewing your project at this time.</a:t>
            </a:r>
          </a:p>
          <a:p>
            <a:r>
              <a:rPr lang="en-US" dirty="0"/>
              <a:t>Winners will be announced in at our Environmental Education Awards Board Meeting in </a:t>
            </a:r>
            <a:r>
              <a:rPr lang="en-US" b="1" dirty="0"/>
              <a:t>June 8, 2019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8AF10-23CD-4455-BAA5-8ADF8B19F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A5E2B-6FF8-4A9E-A7FF-1CA1FB44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6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ED57-CDCE-4DD1-AC2A-15FEB502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Green Infrastructure?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30CB-8FA2-4867-8D58-FD5C42E13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 is a great video from federal EPA:  </a:t>
            </a:r>
            <a:r>
              <a:rPr lang="en-US" dirty="0">
                <a:hlinkClick r:id="rId2"/>
              </a:rPr>
              <a:t>https://www.youtube.com/watch?v=IQw1ohQjslE</a:t>
            </a:r>
            <a:r>
              <a:rPr lang="en-US" dirty="0"/>
              <a:t>  </a:t>
            </a:r>
          </a:p>
          <a:p>
            <a:r>
              <a:rPr lang="en-US" dirty="0"/>
              <a:t>Here is a great video from NYC’s DEP: </a:t>
            </a:r>
            <a:r>
              <a:rPr lang="en-US" dirty="0">
                <a:hlinkClick r:id="rId3"/>
              </a:rPr>
              <a:t>https://www.youtube.com/watch?v=zrhw2cMTpJs</a:t>
            </a:r>
            <a:r>
              <a:rPr lang="en-US" dirty="0"/>
              <a:t>  </a:t>
            </a:r>
          </a:p>
          <a:p>
            <a:r>
              <a:rPr lang="en-US" dirty="0"/>
              <a:t>Here is some good reading:  </a:t>
            </a:r>
            <a:r>
              <a:rPr lang="en-US" dirty="0">
                <a:hlinkClick r:id="rId4"/>
              </a:rPr>
              <a:t>https://www.nrdc.org/sites/default/files/catalyzing-green-infrastructure-on-private-property.pdf</a:t>
            </a:r>
            <a:r>
              <a:rPr lang="en-US" dirty="0"/>
              <a:t> </a:t>
            </a:r>
          </a:p>
          <a:p>
            <a:r>
              <a:rPr lang="en-US" dirty="0"/>
              <a:t>      Extra Credit for those interested incentivizing Green Infrastructure with lower water fees.  Here is a good report on Water affordability: </a:t>
            </a:r>
            <a:r>
              <a:rPr lang="en-US" dirty="0">
                <a:hlinkClick r:id="rId5"/>
              </a:rPr>
              <a:t>http://mannyteodoro.com/wp-content/uploads/2014/03/Teodoro-JAWWA-2018-affordability-methology.pdf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0B87F8A-9DE1-46E7-80A0-28E0B01193B7}"/>
              </a:ext>
            </a:extLst>
          </p:cNvPr>
          <p:cNvSpPr/>
          <p:nvPr/>
        </p:nvSpPr>
        <p:spPr>
          <a:xfrm>
            <a:off x="3020037" y="4509082"/>
            <a:ext cx="285225" cy="2097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4DBFA-83B5-4199-BD23-4AE08F17C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396B2-3C8D-48AE-A78B-8606A699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6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F4E4B-DEE9-4AC0-815B-B3FB95F8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 Independence Park is along Jerome Park Reservoir in the northwest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FCA8F-00C6-40D7-A1F8-2E553715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8E285-96DC-4014-8756-A15B1B9C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07BED-E5CD-408A-8B58-05E8E6A22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21" y="1831946"/>
            <a:ext cx="5662569" cy="42469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2C2984-F273-4548-A1D5-903195315B5A}"/>
              </a:ext>
            </a:extLst>
          </p:cNvPr>
          <p:cNvCxnSpPr/>
          <p:nvPr/>
        </p:nvCxnSpPr>
        <p:spPr>
          <a:xfrm flipH="1">
            <a:off x="8967831" y="2357306"/>
            <a:ext cx="1384184" cy="545285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63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8718-C20A-4816-83E8-25064502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 Independence Jogging Path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66519-E6EE-4784-8C24-F489F357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15E2F-CD94-4449-BB5B-D932E297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D3156-A47D-4E5A-A649-D72EF063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65" y="1698770"/>
            <a:ext cx="5828190" cy="437114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90A03-2AF4-40E7-B623-5E0A3F2C31E7}"/>
              </a:ext>
            </a:extLst>
          </p:cNvPr>
          <p:cNvCxnSpPr/>
          <p:nvPr/>
        </p:nvCxnSpPr>
        <p:spPr>
          <a:xfrm flipH="1">
            <a:off x="9278224" y="4756558"/>
            <a:ext cx="1593908" cy="100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44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5576-0F20-4E52-B51F-E048EC6A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Topography of the Jogging path in the green area of Fort Independence Park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5F27C-524B-424F-8E87-450B7E98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9C284-8E11-45B2-B5A0-E1F68B45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AA793-5C79-4667-BFFE-C50B3B20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62" y="1905001"/>
            <a:ext cx="5641077" cy="42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8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F24C-C670-44B9-97A4-31C4CD4E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and existing conditions for the latest pathway re-construction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2275C-17EA-4563-9C8D-C1829C21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AD06-071C-48C9-99CC-01FFED7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4A143-0A09-4D35-8A59-3FC816730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/>
          <a:stretch/>
        </p:blipFill>
        <p:spPr>
          <a:xfrm>
            <a:off x="3514097" y="1786858"/>
            <a:ext cx="5770227" cy="423210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FEC2FA-5A21-4A23-B93F-B677F4778285}"/>
              </a:ext>
            </a:extLst>
          </p:cNvPr>
          <p:cNvCxnSpPr/>
          <p:nvPr/>
        </p:nvCxnSpPr>
        <p:spPr>
          <a:xfrm flipV="1">
            <a:off x="3069394" y="4478935"/>
            <a:ext cx="488156" cy="309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DC9BE-9A43-4AB1-B37E-C04FD0539528}"/>
              </a:ext>
            </a:extLst>
          </p:cNvPr>
          <p:cNvCxnSpPr>
            <a:cxnSpLocks/>
          </p:cNvCxnSpPr>
          <p:nvPr/>
        </p:nvCxnSpPr>
        <p:spPr>
          <a:xfrm flipH="1" flipV="1">
            <a:off x="4427981" y="5179219"/>
            <a:ext cx="494064" cy="185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096E11-000D-440E-AF66-66B5ED5F9231}"/>
              </a:ext>
            </a:extLst>
          </p:cNvPr>
          <p:cNvCxnSpPr/>
          <p:nvPr/>
        </p:nvCxnSpPr>
        <p:spPr>
          <a:xfrm flipH="1" flipV="1">
            <a:off x="7269956" y="5229225"/>
            <a:ext cx="100013" cy="12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F40D3C-F6C0-4BB7-9499-DD63B7FB439E}"/>
              </a:ext>
            </a:extLst>
          </p:cNvPr>
          <p:cNvCxnSpPr/>
          <p:nvPr/>
        </p:nvCxnSpPr>
        <p:spPr>
          <a:xfrm flipV="1">
            <a:off x="8804158" y="5276838"/>
            <a:ext cx="214313" cy="88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7C0B67-AA61-48A8-9E82-7F91FDC13302}"/>
              </a:ext>
            </a:extLst>
          </p:cNvPr>
          <p:cNvCxnSpPr/>
          <p:nvPr/>
        </p:nvCxnSpPr>
        <p:spPr>
          <a:xfrm>
            <a:off x="3226676" y="2785145"/>
            <a:ext cx="2440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73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C0F9-4956-4389-B907-94C81157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  <a:br>
              <a:rPr lang="en-US" dirty="0"/>
            </a:br>
            <a:r>
              <a:rPr lang="en-US" dirty="0"/>
              <a:t>at entrance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BB4C9-1F9B-4C76-8AA1-4DDF40A07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5DC75-E453-4B84-ABF1-A28DC6D0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E3BF5-B4E3-4174-8B58-75FA680C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417" y="1495250"/>
            <a:ext cx="5049447" cy="3787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63E79F-EA1E-4700-AE31-F9DF037E6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659" y="1888093"/>
            <a:ext cx="2969702" cy="39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5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4B6C7-AF33-4B93-B97B-58473741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 along jogging path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EFEC21-95DE-4674-8A3C-E60C3198B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6863" y="2093553"/>
            <a:ext cx="4578779" cy="343408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AAE72-7928-43BE-B712-074712C4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BCEQ Park into Sponge Contest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7E595-0D0A-4F1D-9708-F7E97E28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9BAF-9FE0-499A-9644-ECEA216BB53A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1E0FF5-9D7D-4FEE-804D-8FA0FF4C5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8917" y="2284291"/>
            <a:ext cx="4360793" cy="3270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3EEDDA-C0B5-4F87-996F-0A1C9FCFBB5B}"/>
              </a:ext>
            </a:extLst>
          </p:cNvPr>
          <p:cNvSpPr txBox="1"/>
          <p:nvPr/>
        </p:nvSpPr>
        <p:spPr>
          <a:xfrm>
            <a:off x="362303" y="2174281"/>
            <a:ext cx="276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downhill – note small edge at Belgium blocks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43C97F-CDF5-4776-9577-328663A2357D}"/>
              </a:ext>
            </a:extLst>
          </p:cNvPr>
          <p:cNvSpPr txBox="1"/>
          <p:nvPr/>
        </p:nvSpPr>
        <p:spPr>
          <a:xfrm>
            <a:off x="8234015" y="1368913"/>
            <a:ext cx="327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west at sitting area</a:t>
            </a:r>
          </a:p>
        </p:txBody>
      </p:sp>
    </p:spTree>
    <p:extLst>
      <p:ext uri="{BB962C8B-B14F-4D97-AF65-F5344CB8AC3E}">
        <p14:creationId xmlns:p14="http://schemas.microsoft.com/office/powerpoint/2010/main" val="26983066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</TotalTime>
  <Words>523</Words>
  <Application>Microsoft Office PowerPoint</Application>
  <PresentationFormat>Widescreen</PresentationFormat>
  <Paragraphs>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Wisp</vt:lpstr>
      <vt:lpstr>Help turn Fort Independence Park into a sponge! </vt:lpstr>
      <vt:lpstr>Enter the Park into Sponge Contest</vt:lpstr>
      <vt:lpstr>What is Green Infrastructure?</vt:lpstr>
      <vt:lpstr>Fort Independence Park is along Jerome Park Reservoir in the northwest</vt:lpstr>
      <vt:lpstr>Fort Independence Jogging Path</vt:lpstr>
      <vt:lpstr>Topography of the Jogging path in the green area of Fort Independence Park</vt:lpstr>
      <vt:lpstr>Proposal and existing conditions for the latest pathway re-construction</vt:lpstr>
      <vt:lpstr>Existing conditions at entrance</vt:lpstr>
      <vt:lpstr>Existing conditions along jogging path</vt:lpstr>
      <vt:lpstr>Existing Conditions</vt:lpstr>
      <vt:lpstr>Quick drawing:</vt:lpstr>
      <vt:lpstr>Existing Condition outside the park at the bus stop on Sedgwick Avenue</vt:lpstr>
      <vt:lpstr>Good Luck &amp;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 turn Fort Independence Park into a sponge!</dc:title>
  <dc:creator>Karen Argenti</dc:creator>
  <cp:lastModifiedBy>Karen Argenti</cp:lastModifiedBy>
  <cp:revision>8</cp:revision>
  <dcterms:created xsi:type="dcterms:W3CDTF">2019-03-16T17:37:46Z</dcterms:created>
  <dcterms:modified xsi:type="dcterms:W3CDTF">2019-03-17T21:11:40Z</dcterms:modified>
</cp:coreProperties>
</file>